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0B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4297680"/>
            <a:ext cx="7498080" cy="2560320"/>
          </a:xfrm>
          <a:prstGeom prst="rect">
            <a:avLst/>
          </a:prstGeom>
          <a:solidFill>
            <a:srgbClr val="060B22">
              <a:alpha val="85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548640" y="457200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F2C8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APRESENTAÇÃO • 2026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548640" y="502920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Marketing acelerado por IA</a:t>
            </a:r>
            <a:endParaRPr lang="en-US" sz="3400" dirty="0"/>
          </a:p>
        </p:txBody>
      </p:sp>
      <p:sp>
        <p:nvSpPr>
          <p:cNvPr id="6" name="Text 3"/>
          <p:cNvSpPr/>
          <p:nvPr/>
        </p:nvSpPr>
        <p:spPr>
          <a:xfrm>
            <a:off x="548640" y="594360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Geração de imagens + Chat Luiza + Captura de leads em uma única plataforma.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572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F9616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QUE É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68580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 estúdio de IA que vira ideia em campanha em segundos.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640080" y="2560320"/>
            <a:ext cx="6400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2A3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Luiza AI Studio combina geração de imagens com IA própria, um assistente conversacional treinado para vendas e captura automática de leads — tudo no mesmo fluxo, sem precisar de designer, copywriter ou plataforma de CRM separada.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493776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10×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640080" y="56692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 rápido que designer humano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743200" y="493776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24/7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2743200" y="56692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atendimento da Luiza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846320" y="493776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4846320" y="5669280"/>
            <a:ext cx="1920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keys do cliente</a:t>
            </a:r>
            <a:endParaRPr lang="en-US" sz="1100" dirty="0"/>
          </a:p>
        </p:txBody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7589520" y="914400"/>
            <a:ext cx="4206240" cy="5029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4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640080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400800" y="0"/>
            <a:ext cx="5790895" cy="6858000"/>
          </a:xfrm>
          <a:prstGeom prst="rect">
            <a:avLst/>
          </a:prstGeom>
          <a:solidFill>
            <a:srgbClr val="0B1437"/>
          </a:solidFill>
          <a:ln/>
        </p:spPr>
      </p:sp>
      <p:sp>
        <p:nvSpPr>
          <p:cNvPr id="4" name="Text 1"/>
          <p:cNvSpPr/>
          <p:nvPr/>
        </p:nvSpPr>
        <p:spPr>
          <a:xfrm>
            <a:off x="6766560" y="64008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2C8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FUNCIONALIDADE 01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6766560" y="1097280"/>
            <a:ext cx="52120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Geração de imagens com IA própria</a:t>
            </a:r>
            <a:endParaRPr lang="en-US" sz="2800" dirty="0"/>
          </a:p>
        </p:txBody>
      </p:sp>
      <p:sp>
        <p:nvSpPr>
          <p:cNvPr id="6" name="Shape 3"/>
          <p:cNvSpPr/>
          <p:nvPr/>
        </p:nvSpPr>
        <p:spPr>
          <a:xfrm>
            <a:off x="6766560" y="2834640"/>
            <a:ext cx="320040" cy="32004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7" name="Text 4"/>
          <p:cNvSpPr/>
          <p:nvPr/>
        </p:nvSpPr>
        <p:spPr>
          <a:xfrm>
            <a:off x="6766560" y="28346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7223760" y="27432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de rosto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7223760" y="3090672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8B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Cliente envia uma foto e a IA preserva traços reais.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6766560" y="3703320"/>
            <a:ext cx="320040" cy="32004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11" name="Text 8"/>
          <p:cNvSpPr/>
          <p:nvPr/>
        </p:nvSpPr>
        <p:spPr>
          <a:xfrm>
            <a:off x="6766560" y="37033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7223760" y="3611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Cenários prontos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7223760" y="3959352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8B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Biblioteca de estilos: corporativo, fashion, viagem, fitness.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6766560" y="4572000"/>
            <a:ext cx="320040" cy="32004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15" name="Text 12"/>
          <p:cNvSpPr/>
          <p:nvPr/>
        </p:nvSpPr>
        <p:spPr>
          <a:xfrm>
            <a:off x="6766560" y="45720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7223760" y="44805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Saída em segundos</a:t>
            </a:r>
            <a:endParaRPr lang="en-US" sz="1500" dirty="0"/>
          </a:p>
        </p:txBody>
      </p:sp>
      <p:sp>
        <p:nvSpPr>
          <p:cNvPr id="17" name="Text 14"/>
          <p:cNvSpPr/>
          <p:nvPr/>
        </p:nvSpPr>
        <p:spPr>
          <a:xfrm>
            <a:off x="7223760" y="4828032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8B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Imagem em alta resolução pronta para campanha.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6766560" y="5440680"/>
            <a:ext cx="320040" cy="32004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19" name="Text 16"/>
          <p:cNvSpPr/>
          <p:nvPr/>
        </p:nvSpPr>
        <p:spPr>
          <a:xfrm>
            <a:off x="6766560" y="54406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223760" y="53492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créditos externos</a:t>
            </a:r>
            <a:endParaRPr lang="en-US" sz="1500" dirty="0"/>
          </a:p>
        </p:txBody>
      </p:sp>
      <p:sp>
        <p:nvSpPr>
          <p:cNvPr id="21" name="Text 18"/>
          <p:cNvSpPr/>
          <p:nvPr/>
        </p:nvSpPr>
        <p:spPr>
          <a:xfrm>
            <a:off x="7223760" y="5696712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8B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 a infra de IA já vem incluída — sem chave de API.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60B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400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2C8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FUNCIONALIDADE 02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1097280"/>
            <a:ext cx="5943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Chat da Luiza — sua vendedora 24/7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2560320"/>
            <a:ext cx="5943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500" dirty="0">
                <a:solidFill>
                  <a:srgbClr val="A8B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Assistente conversacional treinado com a persona da marca. Responde dúvidas, qualifica o lead e cadastra automaticamente nome, e-mail e WhatsApp antes de iniciar a conversa.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4206240"/>
            <a:ext cx="1828800" cy="1463040"/>
          </a:xfrm>
          <a:prstGeom prst="roundRect">
            <a:avLst>
              <a:gd name="adj" fmla="val 6250"/>
            </a:avLst>
          </a:prstGeom>
          <a:solidFill>
            <a:srgbClr val="12193D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429768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548640" y="51206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perguntas por cadastro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560320" y="4206240"/>
            <a:ext cx="1828800" cy="1463040"/>
          </a:xfrm>
          <a:prstGeom prst="roundRect">
            <a:avLst>
              <a:gd name="adj" fmla="val 6250"/>
            </a:avLst>
          </a:prstGeom>
          <a:solidFill>
            <a:srgbClr val="12193D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560320" y="429768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60h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2560320" y="51206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reset automático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0" y="4206240"/>
            <a:ext cx="1828800" cy="1463040"/>
          </a:xfrm>
          <a:prstGeom prst="roundRect">
            <a:avLst>
              <a:gd name="adj" fmla="val 6250"/>
            </a:avLst>
          </a:prstGeom>
          <a:solidFill>
            <a:srgbClr val="12193D"/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0" y="429768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9616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∞</a:t>
            </a:r>
            <a:endParaRPr lang="en-US" sz="3600" dirty="0"/>
          </a:p>
        </p:txBody>
      </p:sp>
      <p:sp>
        <p:nvSpPr>
          <p:cNvPr id="13" name="Text 11"/>
          <p:cNvSpPr/>
          <p:nvPr/>
        </p:nvSpPr>
        <p:spPr>
          <a:xfrm>
            <a:off x="4572000" y="51206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leads na planilha</a:t>
            </a:r>
            <a:endParaRPr lang="en-US" sz="1100" dirty="0"/>
          </a:p>
        </p:txBody>
      </p:sp>
      <p:pic>
        <p:nvPicPr>
          <p:cNvPr id="14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6675120" y="457200"/>
            <a:ext cx="5029200" cy="59436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572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9616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FUNCIONALIDADE 03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68580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i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Captura de leads integrada</a:t>
            </a:r>
            <a:endParaRPr lang="en-US" sz="30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6675120" y="914400"/>
            <a:ext cx="5029200" cy="50292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640080" y="2468880"/>
            <a:ext cx="320040" cy="32004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7" name="Text 4"/>
          <p:cNvSpPr/>
          <p:nvPr/>
        </p:nvSpPr>
        <p:spPr>
          <a:xfrm>
            <a:off x="640080" y="2423160"/>
            <a:ext cx="320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097280" y="237744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Cadastro antes do chat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097280" y="2724912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Nome, e-mail e WhatsApp obrigatórios para liberar a Luiza.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640080" y="3337560"/>
            <a:ext cx="320040" cy="32004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11" name="Text 8"/>
          <p:cNvSpPr/>
          <p:nvPr/>
        </p:nvSpPr>
        <p:spPr>
          <a:xfrm>
            <a:off x="640080" y="3291840"/>
            <a:ext cx="320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1097280" y="324612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em tempo real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1097280" y="3593592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lead vai direto para sua planilha ou CRM via /api/save-lead.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640080" y="4206240"/>
            <a:ext cx="320040" cy="32004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15" name="Text 12"/>
          <p:cNvSpPr/>
          <p:nvPr/>
        </p:nvSpPr>
        <p:spPr>
          <a:xfrm>
            <a:off x="640080" y="4160520"/>
            <a:ext cx="320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1097280" y="411480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Recuperação automática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1097280" y="4462272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Leads que não converteram entram em fila de remarketing.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640080" y="5074920"/>
            <a:ext cx="320040" cy="32004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19" name="Text 16"/>
          <p:cNvSpPr/>
          <p:nvPr/>
        </p:nvSpPr>
        <p:spPr>
          <a:xfrm>
            <a:off x="640080" y="5029200"/>
            <a:ext cx="320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1097280" y="4983480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14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Origem rastreada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1097280" y="5330952"/>
            <a:ext cx="5303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Saiba se veio do chat, do gerador ou da landing page.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60B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0B22">
              <a:alpha val="65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640080" y="7315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F2C8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NOSSO DIFERENCIAL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640080" y="128016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Velocidade + IA própria.</a:t>
            </a:r>
            <a:endParaRPr lang="en-US" sz="5600" dirty="0"/>
          </a:p>
        </p:txBody>
      </p:sp>
      <p:sp>
        <p:nvSpPr>
          <p:cNvPr id="6" name="Text 3"/>
          <p:cNvSpPr/>
          <p:nvPr/>
        </p:nvSpPr>
        <p:spPr>
          <a:xfrm>
            <a:off x="640080" y="292608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dependemos de APIs de terceiros nem cobramos créditos por imagem.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640080" y="4114800"/>
            <a:ext cx="3657600" cy="2194560"/>
          </a:xfrm>
          <a:prstGeom prst="roundRect">
            <a:avLst>
              <a:gd name="adj" fmla="val 4167"/>
            </a:avLst>
          </a:prstGeom>
          <a:solidFill>
            <a:srgbClr val="0B1437">
              <a:alpha val="85000"/>
            </a:srgbClr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914400" y="4297680"/>
            <a:ext cx="457200" cy="45720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9" name="Text 6"/>
          <p:cNvSpPr/>
          <p:nvPr/>
        </p:nvSpPr>
        <p:spPr>
          <a:xfrm>
            <a:off x="91440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914400" y="48463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API key do cliente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914400" y="534924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A8B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 a infra de IA roda no nosso backend — você paga uma única assinatura.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480560" y="4114800"/>
            <a:ext cx="3657600" cy="2194560"/>
          </a:xfrm>
          <a:prstGeom prst="roundRect">
            <a:avLst>
              <a:gd name="adj" fmla="val 4167"/>
            </a:avLst>
          </a:prstGeom>
          <a:solidFill>
            <a:srgbClr val="0B1437">
              <a:alpha val="85000"/>
            </a:srgbClr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754880" y="4297680"/>
            <a:ext cx="457200" cy="45720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14" name="Text 11"/>
          <p:cNvSpPr/>
          <p:nvPr/>
        </p:nvSpPr>
        <p:spPr>
          <a:xfrm>
            <a:off x="475488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4754880" y="48463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Resposta em segundos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4754880" y="534924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A8B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Geração otimizada na borda. Cliente não espera, não desiste.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321040" y="4114800"/>
            <a:ext cx="3657600" cy="2194560"/>
          </a:xfrm>
          <a:prstGeom prst="roundRect">
            <a:avLst>
              <a:gd name="adj" fmla="val 4167"/>
            </a:avLst>
          </a:prstGeom>
          <a:solidFill>
            <a:srgbClr val="0B1437">
              <a:alpha val="85000"/>
            </a:srgbClr>
          </a:solidFill>
          <a:ln w="12700">
            <a:solidFill>
              <a:srgbClr val="F96167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8595360" y="4297680"/>
            <a:ext cx="457200" cy="457200"/>
          </a:xfrm>
          <a:prstGeom prst="ellipse">
            <a:avLst/>
          </a:prstGeom>
          <a:solidFill>
            <a:srgbClr val="F96167"/>
          </a:solidFill>
          <a:ln/>
        </p:spPr>
      </p:sp>
      <p:sp>
        <p:nvSpPr>
          <p:cNvPr id="19" name="Text 16"/>
          <p:cNvSpPr/>
          <p:nvPr/>
        </p:nvSpPr>
        <p:spPr>
          <a:xfrm>
            <a:off x="859536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8595360" y="48463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Modelo proprietário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8595360" y="534924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A8B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Treinado para o nicho de marketing visual e copy de vendas.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572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9616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 QUE TROCAR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Antes vs. Depois da Luiza AI Studio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2103120"/>
            <a:ext cx="5303520" cy="4206240"/>
          </a:xfrm>
          <a:prstGeom prst="roundRect">
            <a:avLst>
              <a:gd name="adj" fmla="val 2174"/>
            </a:avLst>
          </a:prstGeom>
          <a:solidFill>
            <a:srgbClr val="FFFFFF"/>
          </a:solidFill>
          <a:ln w="12700">
            <a:solidFill>
              <a:srgbClr val="D8D2C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28600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A8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ANTES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265176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B14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Marketing manual e lento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22960" y="32918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Designer custa R$ 200/imagem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22960" y="379476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Atendimento só em horário comercial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22960" y="429768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Lead se perde no DM do Instagram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22960" y="480060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CRM separado, planilha bagunçada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22960" y="530352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Cliente espera dias por arte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245352" y="2103120"/>
            <a:ext cx="5303520" cy="4206240"/>
          </a:xfrm>
          <a:prstGeom prst="roundRect">
            <a:avLst>
              <a:gd name="adj" fmla="val 2174"/>
            </a:avLst>
          </a:prstGeom>
          <a:solidFill>
            <a:srgbClr val="0B1437"/>
          </a:solidFill>
          <a:ln/>
        </p:spPr>
      </p:sp>
      <p:sp>
        <p:nvSpPr>
          <p:cNvPr id="14" name="Text 12"/>
          <p:cNvSpPr/>
          <p:nvPr/>
        </p:nvSpPr>
        <p:spPr>
          <a:xfrm>
            <a:off x="6428232" y="228600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2C8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DEPOIS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28232" y="265176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Tudo automatizado, em segundos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428232" y="32918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Imagens ilimitadas por assinatura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28232" y="379476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Luiza atende e qualifica 24/7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428232" y="429768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Lead cai direto na sua planilha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428232" y="480060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Captura + chat + arte no mesmo lugar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28232" y="530352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Cliente recebe resultado na hora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60B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60B22">
              <a:alpha val="95000"/>
            </a:srgbClr>
          </a:solidFill>
          <a:ln/>
        </p:spPr>
      </p:sp>
      <p:sp>
        <p:nvSpPr>
          <p:cNvPr id="4" name="Text 1"/>
          <p:cNvSpPr/>
          <p:nvPr/>
        </p:nvSpPr>
        <p:spPr>
          <a:xfrm>
            <a:off x="640080" y="13716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400" kern="0" dirty="0">
                <a:solidFill>
                  <a:srgbClr val="F2C8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VAMOS COMEÇAR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640080" y="201168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Pronto para acelerar?</a:t>
            </a:r>
            <a:endParaRPr lang="en-US" sz="6000" dirty="0"/>
          </a:p>
        </p:txBody>
      </p:sp>
      <p:sp>
        <p:nvSpPr>
          <p:cNvPr id="6" name="Text 3"/>
          <p:cNvSpPr/>
          <p:nvPr/>
        </p:nvSpPr>
        <p:spPr>
          <a:xfrm>
            <a:off x="640080" y="36576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 grátis em luiza.elitemkt.nom.br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4727448" y="4754880"/>
            <a:ext cx="2743200" cy="822960"/>
          </a:xfrm>
          <a:prstGeom prst="roundRect">
            <a:avLst>
              <a:gd name="adj" fmla="val 11111"/>
            </a:avLst>
          </a:prstGeom>
          <a:solidFill>
            <a:srgbClr val="F96167"/>
          </a:solidFill>
          <a:ln/>
        </p:spPr>
      </p:sp>
      <p:sp>
        <p:nvSpPr>
          <p:cNvPr id="8" name="Text 5"/>
          <p:cNvSpPr/>
          <p:nvPr/>
        </p:nvSpPr>
        <p:spPr>
          <a:xfrm>
            <a:off x="4727448" y="4754880"/>
            <a:ext cx="2743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3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AGENDAR DEMO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60350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A8B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contato@elitemkt.nom.br  •  WhatsApp (XX) XXXXX-XXXX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Elite MKT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Luiza AI Studio — Apresentação</dc:title>
  <dc:subject>PptxGenJS Presentation</dc:subject>
  <dc:creator>PptxGenJS</dc:creator>
  <cp:lastModifiedBy>PptxGenJS</cp:lastModifiedBy>
  <cp:revision>1</cp:revision>
  <dcterms:created xsi:type="dcterms:W3CDTF">2026-04-17T19:36:36Z</dcterms:created>
  <dcterms:modified xsi:type="dcterms:W3CDTF">2026-04-17T19:36:36Z</dcterms:modified>
</cp:coreProperties>
</file>